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3"/>
    <p:sldId id="1140" r:id="rId4"/>
    <p:sldId id="1142" r:id="rId5"/>
    <p:sldId id="1150" r:id="rId6"/>
    <p:sldId id="1151" r:id="rId7"/>
    <p:sldId id="1143" r:id="rId8"/>
    <p:sldId id="1152" r:id="rId9"/>
    <p:sldId id="1153" r:id="rId10"/>
    <p:sldId id="1154" r:id="rId11"/>
    <p:sldId id="1155" r:id="rId12"/>
    <p:sldId id="1144" r:id="rId13"/>
    <p:sldId id="1156" r:id="rId14"/>
    <p:sldId id="1157" r:id="rId15"/>
    <p:sldId id="1145" r:id="rId16"/>
    <p:sldId id="1159" r:id="rId17"/>
    <p:sldId id="1147" r:id="rId18"/>
    <p:sldId id="1148" r:id="rId1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was thirteen years old, I moved to California to live with my mother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new house was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away from Grandma’s little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Arkansas,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news and fun radio shows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California, my mother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loud music on a record player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wore lipstick and rouge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house was often filled with the laughter and loud talking of her guests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 belong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walked around my room like Grandma—with my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 my back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/>
          <p:nvPr/>
        </p:nvSpPr>
        <p:spPr bwMode="auto">
          <a:xfrm>
            <a:off x="360854" y="4076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fingers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legs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532" y="415611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9"/>
          <p:cNvSpPr txBox="1"/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考查名词辨析。句意：我像祖母一样双手背在身后在房间里走动。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finger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手指；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耳朵；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腿。根据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“...with her hands behind her back.”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此处是指把手背在后面。故选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94721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watched me for two weeks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one night, she sat me down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“Maya,” she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know you don’t like me because I am not like your grandma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not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am your mother and I am working hard to keep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 your head and to take care of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go to school, the teacher will smile at you and you’ll smile back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students you don’t even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smile and you’ll smile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can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smile for strangers, do it for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I’ll enjoy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/>
          <p:nvPr/>
        </p:nvSpPr>
        <p:spPr bwMode="auto">
          <a:xfrm>
            <a:off x="360854" y="3848317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hat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roof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hair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scarf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2059" y="3815167"/>
            <a:ext cx="389850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0"/>
          <p:cNvSpPr txBox="1"/>
          <p:nvPr/>
        </p:nvSpPr>
        <p:spPr bwMode="auto">
          <a:xfrm>
            <a:off x="360854" y="436510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考查名词辨析。句意：但我是你的妈妈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我在努力工作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让你有家可住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并照顾你。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帽子；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屋顶；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头发；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围巾。根据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“over your head”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take care of you”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此处是指母亲提供住所并照顾作者。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a roof over one’s head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有个栖身之地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watched me for two weeks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one night, she sat me down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“Maya,” she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know you don’t like me because I am not like your grandma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not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am your mother and I am working hard to keep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 your head and to take care of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go to school, the teacher will smile at you and you’ll smile back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students you don’t even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smile and you’ll smile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can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smile for strangers, do it for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I’ll enjoy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/>
          <p:nvPr/>
        </p:nvSpPr>
        <p:spPr bwMode="auto">
          <a:xfrm>
            <a:off x="360854" y="4076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admire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praise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415611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1"/>
          <p:cNvSpPr txBox="1"/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考查动词辨析。句意：其他你不认识的学生也会微笑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并且你也会微笑。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admire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钦佩；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praise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赞扬；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认识。根据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smile for strangers”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此处强调不认识的人。故选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3871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watched me for two weeks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one night, she sat me down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“Maya,” she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know you don’t like me because I am not like your grandma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not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am your mother and I am working hard to keep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 your head and to take care of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go to school, the teacher will smile at you and you’ll smile back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students you don’t even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smile and you’ll smile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can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smile for strangers, do it for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I’ll enjoy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/>
          <p:nvPr/>
        </p:nvSpPr>
        <p:spPr bwMode="auto">
          <a:xfrm>
            <a:off x="360854" y="3861048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spread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force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choose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973" y="3879695"/>
            <a:ext cx="40748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12"/>
          <p:cNvSpPr txBox="1"/>
          <p:nvPr/>
        </p:nvSpPr>
        <p:spPr bwMode="auto">
          <a:xfrm>
            <a:off x="360854" y="4431119"/>
            <a:ext cx="11485848" cy="216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考查动词辨析。句意：如果你能对陌生人展露微笑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也对我这样做吧。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spread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传播；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找到；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强迫；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you’ll smile”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smile for strangers”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此处是指对陌生人微笑。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spread a smile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露出微笑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是固定搭配。故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placed her hand on my cheek and smiled,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baby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Smile for Mummy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made a funny face and,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wishes, I smiled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kissed me on the lips and started to cry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/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92575" algn="l"/>
                <a:tab pos="4220845" algn="l"/>
                <a:tab pos="6627495" algn="l"/>
                <a:tab pos="7376795" algn="l"/>
                <a:tab pos="90836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care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Hurry up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on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attention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01226" y="2510191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C</a:t>
            </a:r>
            <a:endParaRPr lang="zh-CN" altLang="en-US" dirty="0"/>
          </a:p>
        </p:txBody>
      </p:sp>
      <p:sp>
        <p:nvSpPr>
          <p:cNvPr id="7" name="内容占位符 13"/>
          <p:cNvSpPr txBox="1"/>
          <p:nvPr/>
        </p:nvSpPr>
        <p:spPr bwMode="auto">
          <a:xfrm>
            <a:off x="360854" y="299695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考查动词短语辨析。句意：她把手放在我的脸颊上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微笑着说：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来吧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宝贝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给妈妈笑一笑。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care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hurry up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快点；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来吧；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 attention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placed her hand on my cheek and smiled”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母亲用鼓励的语气劝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笑一笑。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表示鼓励。故选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placed her hand on my cheek and smiled,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baby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Smile for Mummy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made a funny face and,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wishes, I smiled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kissed me on the lips and started to cry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/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92575" algn="l"/>
                <a:tab pos="4220845" algn="l"/>
                <a:tab pos="6627495" algn="l"/>
                <a:tab pos="7376795" algn="l"/>
                <a:tab pos="90836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beyond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against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opposite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through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2059" y="253528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10" name="内容占位符 14"/>
          <p:cNvSpPr txBox="1"/>
          <p:nvPr/>
        </p:nvSpPr>
        <p:spPr bwMode="auto">
          <a:xfrm>
            <a:off x="360854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考查介词辨析。句意：她做了个鬼脸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我违背我的意愿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我笑了。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超出；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违背；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opposite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对面；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wishes”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此处是指本来不想笑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看到鬼脸笑了。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against one’s wishes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违背某人的意愿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是固定搭配。故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“That’s the first time I’ve seen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beautiful smile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Mother’s beautiful daughter can smile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/>
          <p:nvPr/>
        </p:nvSpPr>
        <p:spPr bwMode="auto">
          <a:xfrm>
            <a:off x="360854" y="18446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chat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laugh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cry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smile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19528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5"/>
          <p:cNvSpPr txBox="1"/>
          <p:nvPr/>
        </p:nvSpPr>
        <p:spPr bwMode="auto">
          <a:xfrm>
            <a:off x="360854" y="23928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考查动词辨析。句意：这是我第一次看到你微笑！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聊天；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大笑；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哭泣；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微笑。根据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a beautiful smile.”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母亲第一次看到作者微笑。故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had never been called beautiful before, and no one in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ever called me a daughter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day, I learned just how powerful a smile can be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memory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dream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opinion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09367" y="24927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7" name="内容占位符 16"/>
          <p:cNvSpPr txBox="1"/>
          <p:nvPr/>
        </p:nvSpPr>
        <p:spPr bwMode="auto">
          <a:xfrm>
            <a:off x="334566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考查名词辨析。句意：我从来没有被人说过美丽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在我的记忆中也没有人叫过我女儿。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memory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记忆；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梦想；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想法；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opinion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观点。根据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had never been called beautiful before”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在之前的记忆里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没有人叫过作者女儿。故选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684244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讲述了作者从小由祖母抚养长大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深受祖母优雅举止的影响。作者在搬到加州与母亲同住后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因不适应母亲的生活方式而感到格格不入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最终在母亲的温情劝说下学会微笑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并体会到微笑的力量。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5" y="1157522"/>
            <a:ext cx="11485848" cy="1263366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928" y="2628563"/>
            <a:ext cx="1651000" cy="403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raised by my grandma in Arkansas, and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way I see the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Grandma was always graceful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优雅的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spoke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walked slowly with her hands behind her back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every move, and 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called me her shadow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limited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allowed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shaped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explored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824" y="250148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34566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考查动词辨析。句意：我是在阿肯色州被我祖母养大的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而且她塑造了我看待世界的方式。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limit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限制；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允许；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shape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塑造；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explore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探索。根据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was raised by my grandma”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way I see the world”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祖母塑造了作者的世界观。故选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raised by my grandma in Arkansas, and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way I see the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Grandma was always graceful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优雅的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spoke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walked slowly with her hands behind her back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every move, and 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called me her shadow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softly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loudly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carefully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bravely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2" y="250148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34566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考查副词辨析。句意：她说话轻柔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双手背在身后慢慢走路。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softly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轻柔地；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大声地；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仔细地；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勇敢地。根据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“Grandma was always graceful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优雅的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祖母很优雅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所以说话轻柔。故选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raised by my grandma in Arkansas, and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way I see the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Grandma was always graceful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优雅的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spoke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walked slowly with her hands behind her back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every move, and 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called me her shadow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remembered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copied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enjoyed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noticed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767" y="251890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34566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考查动词辨析。句意：我模仿她的每一个动作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邻居们称我是她的影子。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记得；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copy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模仿；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享受；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notice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“...and our neighbours called me her shadow.”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作者完全模仿祖母的行为。故选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3871"/>
          </a:xfrm>
        </p:spPr>
        <p:txBody>
          <a:bodyPr/>
          <a:lstStyle/>
          <a:p>
            <a:pPr indent="609600" algn="dist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was thirteen years old, I moved to California to live with my mother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new house was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away from Grandma’s little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Arkansas,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news and fun radio shows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California, my mother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loud music on a record player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wore lipstick and rouge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house was often filled with the laughter and loud talking of her guests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 belong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walked around my room like Grandma—with my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 my back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/>
          <p:nvPr/>
        </p:nvSpPr>
        <p:spPr bwMode="auto">
          <a:xfrm>
            <a:off x="360854" y="3861048"/>
            <a:ext cx="11485848" cy="548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world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town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field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824" y="3843630"/>
            <a:ext cx="40748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60854" y="4425602"/>
            <a:ext cx="11485848" cy="209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考查名词辨析。句意：我的新房子和祖母的小家简直是天壤之别。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世界；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城镇；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field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田野。根据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news and fun radio shows”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“loud music on a record player”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作者的新家与祖母家的生活完全不同。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world away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截然不同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was thirteen years old, I moved to California to live with my mother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new house was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away from Grandma’s little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Arkansas,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news and fun radio shows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California, my mother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loud music on a record player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wore lipstick and rouge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house was often filled with the laughter and loud talking of her guests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 belong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walked around my room like Grandma—with my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 my back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/>
          <p:nvPr/>
        </p:nvSpPr>
        <p:spPr bwMode="auto">
          <a:xfrm>
            <a:off x="360854" y="4076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managed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decided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turned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listened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41597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7" name="内容占位符 6"/>
          <p:cNvSpPr txBox="1"/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考查动词辨析。句意：在阿肯色州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我们常听新闻和有趣的广播节目。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管理；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the news and fun radio shows”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此处是指听新闻和广播。故选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was thirteen years old, I moved to California to live with my mother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new house was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away from Grandma’s little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Arkansas,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news and fun radio shows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California, my mother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loud music on a record player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wore lipstick and rouge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house was often filled with the laughter and loud talking of her guests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 belong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walked around my room like Grandma—with my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 my back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/>
          <p:nvPr/>
        </p:nvSpPr>
        <p:spPr bwMode="auto">
          <a:xfrm>
            <a:off x="360854" y="4076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composed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played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recorded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posted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767" y="416482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7"/>
          <p:cNvSpPr txBox="1"/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考查动词辨析。句意：在加州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母亲用唱片机播放吵闹的音乐。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compose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创作；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播放；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record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录制；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张贴。根据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“music on a record player”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此处是指用唱片机播放音乐。故选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3871"/>
          </a:xfrm>
        </p:spPr>
        <p:txBody>
          <a:bodyPr/>
          <a:lstStyle/>
          <a:p>
            <a:pPr indent="609600" algn="dist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was thirteen years old, I moved to California to live with my mother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new house was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away from Grandma’s little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Arkansas,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news and fun radio shows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California, my mother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loud music on a record player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wore lipstick and rouge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house was often filled with the laughter and loud talking of her guests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 belong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walked around my room like Grandma—with my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 my back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/>
          <p:nvPr/>
        </p:nvSpPr>
        <p:spPr bwMode="auto">
          <a:xfrm>
            <a:off x="360854" y="3827714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specially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hardly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clearly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properly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533" y="3827714"/>
            <a:ext cx="40748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8"/>
          <p:cNvSpPr txBox="1"/>
          <p:nvPr/>
        </p:nvSpPr>
        <p:spPr bwMode="auto">
          <a:xfrm>
            <a:off x="360854" y="4353594"/>
            <a:ext cx="11485848" cy="209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考查副词辨析。句意：我明显感到格格不入。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特别地；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明显地；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properly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适当地。根据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new house was a...away from Grandma’s little home.”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两处生活完全不同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作者很明显不适应新家的生活。故选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7845</Words>
  <Application>WPS 演示</Application>
  <PresentationFormat>自定义</PresentationFormat>
  <Paragraphs>143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zxh</cp:lastModifiedBy>
  <cp:revision>449</cp:revision>
  <dcterms:created xsi:type="dcterms:W3CDTF">2020-11-06T05:24:00Z</dcterms:created>
  <dcterms:modified xsi:type="dcterms:W3CDTF">2025-09-18T08:35:08Z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2828F3FD82064B579E623A209F0A1EEF_12</vt:lpwstr>
  </property>
</Properties>
</file>